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Вулканы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 —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геологические 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образования на поверхности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земной коры, 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где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магма выходит 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на поверхность, образуя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лаву.</a:t>
            </a:r>
            <a:endParaRPr lang="ru-RU" dirty="0">
              <a:solidFill>
                <a:schemeClr val="bg1">
                  <a:lumMod val="85000"/>
                </a:schemeClr>
              </a:solidFill>
              <a:latin typeface="Arial" pitchFamily="34" charset="0"/>
            </a:endParaRPr>
          </a:p>
          <a:p>
            <a:r>
              <a:rPr lang="ru-RU" dirty="0">
                <a:solidFill>
                  <a:schemeClr val="accent2"/>
                </a:solidFill>
                <a:latin typeface="Arial" pitchFamily="34" charset="0"/>
              </a:rPr>
              <a:t>Слово «Вулкан» происходит от имени древнеримского </a:t>
            </a:r>
            <a:r>
              <a:rPr lang="ru-RU" dirty="0" smtClean="0">
                <a:solidFill>
                  <a:schemeClr val="accent2"/>
                </a:solidFill>
                <a:latin typeface="Arial" pitchFamily="34" charset="0"/>
              </a:rPr>
              <a:t>бога огня Вулкана.</a:t>
            </a:r>
            <a:endParaRPr lang="ru-RU" dirty="0">
              <a:solidFill>
                <a:schemeClr val="accent2"/>
              </a:solidFill>
              <a:latin typeface="Arial" pitchFamily="34" charset="0"/>
            </a:endParaRPr>
          </a:p>
          <a:p>
            <a:endParaRPr lang="ru-RU" dirty="0">
              <a:latin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4369875" cy="316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7904" y="332656"/>
            <a:ext cx="5040560" cy="58326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85000"/>
                  </a:schemeClr>
                </a:solidFill>
              </a:rPr>
              <a:t>В результате движения литосферных плит могут возникать магматические очаги. </a:t>
            </a:r>
            <a:endParaRPr lang="ru-RU" sz="24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ru-RU" sz="2400" i="1" dirty="0" smtClean="0">
                <a:solidFill>
                  <a:schemeClr val="accent2"/>
                </a:solidFill>
              </a:rPr>
              <a:t>Магма</a:t>
            </a:r>
            <a:r>
              <a:rPr lang="ru-RU" sz="2400" i="1" dirty="0"/>
              <a:t> </a:t>
            </a:r>
            <a:r>
              <a:rPr lang="ru-RU" sz="2400" i="1" dirty="0">
                <a:solidFill>
                  <a:schemeClr val="bg1">
                    <a:lumMod val="85000"/>
                  </a:schemeClr>
                </a:solidFill>
              </a:rPr>
              <a:t>—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</a:rPr>
              <a:t> густая масса расплавленных пород с газами и парами воды</a:t>
            </a:r>
            <a: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  <a:t>. Переводится как «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тесто</a:t>
            </a:r>
            <a: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  <a:t>».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  <a:t>Поведение магмы напоминает тесто: увеличивается в объеме, пытается вырваться наружу.</a:t>
            </a:r>
            <a:endParaRPr lang="ru-RU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  <a:t>Если 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</a:rPr>
              <a:t>жидкая магма вырывается на поверхность Земли, начинается извержение вулкана. Часто извержение вулкана сопровождается мощными </a:t>
            </a:r>
            <a: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  <a:t>взрывами из-за дегазации магмы. Процесс напоминает открывание бутылки с лимонадом – раздается хлопок, может появиться пена.</a:t>
            </a:r>
            <a:endParaRPr lang="ru-RU" sz="24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26" y="656285"/>
            <a:ext cx="3060142" cy="435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75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Кракатау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167642"/>
            <a:ext cx="7088832" cy="3433936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Самый громкий звук был при извержении вулкана Кракатау в Индонезии.</a:t>
            </a:r>
          </a:p>
          <a:p>
            <a:pPr algn="l"/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Грохот вулкана было слышно за 5 000 километров в Австралии.</a:t>
            </a:r>
          </a:p>
          <a:p>
            <a:pPr algn="l"/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Были разрушены около 300 городов и селений.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5832648" cy="288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10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144" y="2753253"/>
            <a:ext cx="7632848" cy="360040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bg1">
                    <a:lumMod val="85000"/>
                  </a:schemeClr>
                </a:solidFill>
              </a:rPr>
              <a:t>                 Шивелуч                                                               Карымский</a:t>
            </a:r>
            <a:endParaRPr lang="ru-RU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16835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>
                    <a:lumMod val="85000"/>
                  </a:schemeClr>
                </a:solidFill>
              </a:rPr>
              <a:t>На Земле есть около 1500 вулканов, которые могут активизироваться в любой момент. </a:t>
            </a:r>
            <a:endParaRPr lang="ru-RU" sz="28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ru-RU" sz="2800" dirty="0">
                <a:solidFill>
                  <a:schemeClr val="bg1">
                    <a:lumMod val="85000"/>
                  </a:schemeClr>
                </a:solidFill>
              </a:rPr>
              <a:t>Удивительно, но большинство вулканов Земли находится под водой. </a:t>
            </a:r>
            <a:endParaRPr lang="ru-RU" sz="28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bg1">
                    <a:lumMod val="85000"/>
                  </a:schemeClr>
                </a:solidFill>
              </a:rPr>
              <a:t>В январе 2013 года активизировались сразу 3 вулкана на Камчатке:  Карымский, Шивелуч,  Ключевская сопка.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ru-RU" sz="2800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3521968" cy="26414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032" y="116632"/>
            <a:ext cx="3957912" cy="264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3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88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Кракатау</vt:lpstr>
      <vt:lpstr>                 Шивелуч                                                               Карымский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</dc:creator>
  <cp:lastModifiedBy>Евгений</cp:lastModifiedBy>
  <cp:revision>10</cp:revision>
  <dcterms:created xsi:type="dcterms:W3CDTF">2013-01-17T17:18:15Z</dcterms:created>
  <dcterms:modified xsi:type="dcterms:W3CDTF">2013-01-18T07:14:56Z</dcterms:modified>
</cp:coreProperties>
</file>